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3"/>
  </p:notesMasterIdLst>
  <p:handoutMasterIdLst>
    <p:handoutMasterId r:id="rId54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3159" r:id="rId41"/>
    <p:sldId id="2986" r:id="rId42"/>
    <p:sldId id="577" r:id="rId43"/>
    <p:sldId id="3043" r:id="rId44"/>
    <p:sldId id="3050" r:id="rId45"/>
    <p:sldId id="265" r:id="rId46"/>
    <p:sldId id="3160" r:id="rId47"/>
    <p:sldId id="260" r:id="rId48"/>
    <p:sldId id="3051" r:id="rId49"/>
    <p:sldId id="266" r:id="rId50"/>
    <p:sldId id="3044" r:id="rId51"/>
    <p:sldId id="267" r:id="rId5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45" autoAdjust="0"/>
    <p:restoredTop sz="92267" autoAdjust="0"/>
  </p:normalViewPr>
  <p:slideViewPr>
    <p:cSldViewPr snapToGrid="0" snapToObjects="1">
      <p:cViewPr varScale="1">
        <p:scale>
          <a:sx n="111" d="100"/>
          <a:sy n="111" d="100"/>
        </p:scale>
        <p:origin x="224" y="400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36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7765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gif"/><Relationship Id="rId4" Type="http://schemas.openxmlformats.org/officeDocument/2006/relationships/image" Target="../media/image58.png"/><Relationship Id="rId9" Type="http://schemas.openxmlformats.org/officeDocument/2006/relationships/hyperlink" Target="https://en.wikipedia.org/wiki/File:HomotopySmall.gi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slide" Target="slide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6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5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箭头（有向关系）的万用性：所有运算均可用“箭头”表述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2" name="Picture 2">
            <a:hlinkClick r:id="rId9"/>
            <a:extLst>
              <a:ext uri="{FF2B5EF4-FFF2-40B4-BE49-F238E27FC236}">
                <a16:creationId xmlns:a16="http://schemas.microsoft.com/office/drawing/2014/main" id="{397DED65-02CD-9D40-BA41-91936F49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125" y="1388546"/>
            <a:ext cx="1612641" cy="1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2487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165158" y="4168709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368833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983998" y="2972899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，体现一种横跨所有抽象系统的对称性。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87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250869" y="450734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Domain-Specific</a:t>
            </a:r>
          </a:p>
          <a:p>
            <a:r>
              <a:rPr lang="en-TW" dirty="0"/>
              <a:t>Key-Value Pairs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408402" y="2985378"/>
            <a:ext cx="11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Network </a:t>
            </a:r>
            <a:endParaRPr lang="en-US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Semantics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形式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6505752" y="2738818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29232</TotalTime>
  <Words>3478</Words>
  <Application>Microsoft Macintosh PowerPoint</Application>
  <PresentationFormat>Custom</PresentationFormat>
  <Paragraphs>463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36</vt:i4>
      </vt:variant>
    </vt:vector>
  </HeadingPairs>
  <TitlesOfParts>
    <vt:vector size="68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以光速为界的决策影响力空间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可表函子 wikipedia: Representable Functor</vt:lpstr>
      <vt:lpstr>演示软件功能</vt:lpstr>
      <vt:lpstr>体现跨领域和多层级的系统代数工具实现（2005年）</vt:lpstr>
      <vt:lpstr>系统代数AoS的应用案例：</vt:lpstr>
      <vt:lpstr>系统代数（AoS）的研究成果： （形式化表述并论证局部系统与系统整体的决策关系）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2571</cp:revision>
  <dcterms:created xsi:type="dcterms:W3CDTF">2019-11-04T08:46:32Z</dcterms:created>
  <dcterms:modified xsi:type="dcterms:W3CDTF">2021-10-23T07:24:53Z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